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6" r:id="rId4"/>
    <p:sldId id="259" r:id="rId5"/>
    <p:sldId id="260" r:id="rId6"/>
    <p:sldId id="262" r:id="rId7"/>
    <p:sldId id="261" r:id="rId8"/>
    <p:sldId id="263" r:id="rId9"/>
    <p:sldId id="265" r:id="rId10"/>
    <p:sldId id="264"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AC1E0A-0622-431D-A827-8E5CDDC988E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7576CED1-09A0-4C6B-A5A2-59D38BCA974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F7CD7DC3-9C66-440E-89E8-48BB5129DD5A}"/>
              </a:ext>
            </a:extLst>
          </p:cNvPr>
          <p:cNvSpPr>
            <a:spLocks noGrp="1"/>
          </p:cNvSpPr>
          <p:nvPr>
            <p:ph type="dt" sz="half" idx="10"/>
          </p:nvPr>
        </p:nvSpPr>
        <p:spPr/>
        <p:txBody>
          <a:bodyPr/>
          <a:lstStyle/>
          <a:p>
            <a:fld id="{3ECF72F2-1542-4EB5-8771-D6D9933BA8A9}" type="datetimeFigureOut">
              <a:rPr lang="en-GB" smtClean="0"/>
              <a:t>18/03/2022</a:t>
            </a:fld>
            <a:endParaRPr lang="en-GB"/>
          </a:p>
        </p:txBody>
      </p:sp>
      <p:sp>
        <p:nvSpPr>
          <p:cNvPr id="5" name="Footer Placeholder 4">
            <a:extLst>
              <a:ext uri="{FF2B5EF4-FFF2-40B4-BE49-F238E27FC236}">
                <a16:creationId xmlns:a16="http://schemas.microsoft.com/office/drawing/2014/main" id="{64A7879B-105A-4BB1-904E-95A25895636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04A67BC-1041-4557-8BAD-D3C8A575849F}"/>
              </a:ext>
            </a:extLst>
          </p:cNvPr>
          <p:cNvSpPr>
            <a:spLocks noGrp="1"/>
          </p:cNvSpPr>
          <p:nvPr>
            <p:ph type="sldNum" sz="quarter" idx="12"/>
          </p:nvPr>
        </p:nvSpPr>
        <p:spPr/>
        <p:txBody>
          <a:bodyPr/>
          <a:lstStyle/>
          <a:p>
            <a:fld id="{919A444D-01F5-405E-AD67-771603E8F7DE}" type="slidenum">
              <a:rPr lang="en-GB" smtClean="0"/>
              <a:t>‹#›</a:t>
            </a:fld>
            <a:endParaRPr lang="en-GB"/>
          </a:p>
        </p:txBody>
      </p:sp>
    </p:spTree>
    <p:extLst>
      <p:ext uri="{BB962C8B-B14F-4D97-AF65-F5344CB8AC3E}">
        <p14:creationId xmlns:p14="http://schemas.microsoft.com/office/powerpoint/2010/main" val="3480338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6F6155-13FA-4872-BFAE-DB8645D33BC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AB68756-F20E-4BE5-8073-AE59C245BB0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705D95A-F395-45FA-9E1A-4E322C8CACC0}"/>
              </a:ext>
            </a:extLst>
          </p:cNvPr>
          <p:cNvSpPr>
            <a:spLocks noGrp="1"/>
          </p:cNvSpPr>
          <p:nvPr>
            <p:ph type="dt" sz="half" idx="10"/>
          </p:nvPr>
        </p:nvSpPr>
        <p:spPr/>
        <p:txBody>
          <a:bodyPr/>
          <a:lstStyle/>
          <a:p>
            <a:fld id="{3ECF72F2-1542-4EB5-8771-D6D9933BA8A9}" type="datetimeFigureOut">
              <a:rPr lang="en-GB" smtClean="0"/>
              <a:t>18/03/2022</a:t>
            </a:fld>
            <a:endParaRPr lang="en-GB"/>
          </a:p>
        </p:txBody>
      </p:sp>
      <p:sp>
        <p:nvSpPr>
          <p:cNvPr id="5" name="Footer Placeholder 4">
            <a:extLst>
              <a:ext uri="{FF2B5EF4-FFF2-40B4-BE49-F238E27FC236}">
                <a16:creationId xmlns:a16="http://schemas.microsoft.com/office/drawing/2014/main" id="{EE858E3C-10C2-4856-A719-859D0BF3901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CB3951E-A3B9-4689-A4E4-01A950631FD2}"/>
              </a:ext>
            </a:extLst>
          </p:cNvPr>
          <p:cNvSpPr>
            <a:spLocks noGrp="1"/>
          </p:cNvSpPr>
          <p:nvPr>
            <p:ph type="sldNum" sz="quarter" idx="12"/>
          </p:nvPr>
        </p:nvSpPr>
        <p:spPr/>
        <p:txBody>
          <a:bodyPr/>
          <a:lstStyle/>
          <a:p>
            <a:fld id="{919A444D-01F5-405E-AD67-771603E8F7DE}" type="slidenum">
              <a:rPr lang="en-GB" smtClean="0"/>
              <a:t>‹#›</a:t>
            </a:fld>
            <a:endParaRPr lang="en-GB"/>
          </a:p>
        </p:txBody>
      </p:sp>
    </p:spTree>
    <p:extLst>
      <p:ext uri="{BB962C8B-B14F-4D97-AF65-F5344CB8AC3E}">
        <p14:creationId xmlns:p14="http://schemas.microsoft.com/office/powerpoint/2010/main" val="1194268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51631F6-2383-4244-88AE-91D00525D92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9033DAC-6F21-400E-AB8B-D04221B6BEC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A48E2F3-A962-48F5-AB73-77CAB862EAE8}"/>
              </a:ext>
            </a:extLst>
          </p:cNvPr>
          <p:cNvSpPr>
            <a:spLocks noGrp="1"/>
          </p:cNvSpPr>
          <p:nvPr>
            <p:ph type="dt" sz="half" idx="10"/>
          </p:nvPr>
        </p:nvSpPr>
        <p:spPr/>
        <p:txBody>
          <a:bodyPr/>
          <a:lstStyle/>
          <a:p>
            <a:fld id="{3ECF72F2-1542-4EB5-8771-D6D9933BA8A9}" type="datetimeFigureOut">
              <a:rPr lang="en-GB" smtClean="0"/>
              <a:t>18/03/2022</a:t>
            </a:fld>
            <a:endParaRPr lang="en-GB"/>
          </a:p>
        </p:txBody>
      </p:sp>
      <p:sp>
        <p:nvSpPr>
          <p:cNvPr id="5" name="Footer Placeholder 4">
            <a:extLst>
              <a:ext uri="{FF2B5EF4-FFF2-40B4-BE49-F238E27FC236}">
                <a16:creationId xmlns:a16="http://schemas.microsoft.com/office/drawing/2014/main" id="{F70EC54F-FAB4-4B78-90CA-5081530C80C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7296A82-63C5-4629-BA4C-CF7CE9C48A21}"/>
              </a:ext>
            </a:extLst>
          </p:cNvPr>
          <p:cNvSpPr>
            <a:spLocks noGrp="1"/>
          </p:cNvSpPr>
          <p:nvPr>
            <p:ph type="sldNum" sz="quarter" idx="12"/>
          </p:nvPr>
        </p:nvSpPr>
        <p:spPr/>
        <p:txBody>
          <a:bodyPr/>
          <a:lstStyle/>
          <a:p>
            <a:fld id="{919A444D-01F5-405E-AD67-771603E8F7DE}" type="slidenum">
              <a:rPr lang="en-GB" smtClean="0"/>
              <a:t>‹#›</a:t>
            </a:fld>
            <a:endParaRPr lang="en-GB"/>
          </a:p>
        </p:txBody>
      </p:sp>
    </p:spTree>
    <p:extLst>
      <p:ext uri="{BB962C8B-B14F-4D97-AF65-F5344CB8AC3E}">
        <p14:creationId xmlns:p14="http://schemas.microsoft.com/office/powerpoint/2010/main" val="42584894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72C441-735F-453F-9D48-1BEDE71C5A3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23FF80D-218A-412B-BCCB-F4B1459DC17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3646FED-C406-4027-A95C-93DE95A5FEC8}"/>
              </a:ext>
            </a:extLst>
          </p:cNvPr>
          <p:cNvSpPr>
            <a:spLocks noGrp="1"/>
          </p:cNvSpPr>
          <p:nvPr>
            <p:ph type="dt" sz="half" idx="10"/>
          </p:nvPr>
        </p:nvSpPr>
        <p:spPr/>
        <p:txBody>
          <a:bodyPr/>
          <a:lstStyle/>
          <a:p>
            <a:fld id="{3ECF72F2-1542-4EB5-8771-D6D9933BA8A9}" type="datetimeFigureOut">
              <a:rPr lang="en-GB" smtClean="0"/>
              <a:t>18/03/2022</a:t>
            </a:fld>
            <a:endParaRPr lang="en-GB"/>
          </a:p>
        </p:txBody>
      </p:sp>
      <p:sp>
        <p:nvSpPr>
          <p:cNvPr id="5" name="Footer Placeholder 4">
            <a:extLst>
              <a:ext uri="{FF2B5EF4-FFF2-40B4-BE49-F238E27FC236}">
                <a16:creationId xmlns:a16="http://schemas.microsoft.com/office/drawing/2014/main" id="{7A5DA10A-4A98-4831-9B1B-A3F944F55E5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FC6EAE2-6192-4212-8520-D5011E4A4EA8}"/>
              </a:ext>
            </a:extLst>
          </p:cNvPr>
          <p:cNvSpPr>
            <a:spLocks noGrp="1"/>
          </p:cNvSpPr>
          <p:nvPr>
            <p:ph type="sldNum" sz="quarter" idx="12"/>
          </p:nvPr>
        </p:nvSpPr>
        <p:spPr/>
        <p:txBody>
          <a:bodyPr/>
          <a:lstStyle/>
          <a:p>
            <a:fld id="{919A444D-01F5-405E-AD67-771603E8F7DE}" type="slidenum">
              <a:rPr lang="en-GB" smtClean="0"/>
              <a:t>‹#›</a:t>
            </a:fld>
            <a:endParaRPr lang="en-GB"/>
          </a:p>
        </p:txBody>
      </p:sp>
    </p:spTree>
    <p:extLst>
      <p:ext uri="{BB962C8B-B14F-4D97-AF65-F5344CB8AC3E}">
        <p14:creationId xmlns:p14="http://schemas.microsoft.com/office/powerpoint/2010/main" val="686608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EAF645-8C52-4CE5-A960-987D2C413EE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B3C6C13-E1FD-4175-87A7-C2900ACC979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AD2AB68-0F2F-4787-8B95-CBB90AAE4004}"/>
              </a:ext>
            </a:extLst>
          </p:cNvPr>
          <p:cNvSpPr>
            <a:spLocks noGrp="1"/>
          </p:cNvSpPr>
          <p:nvPr>
            <p:ph type="dt" sz="half" idx="10"/>
          </p:nvPr>
        </p:nvSpPr>
        <p:spPr/>
        <p:txBody>
          <a:bodyPr/>
          <a:lstStyle/>
          <a:p>
            <a:fld id="{3ECF72F2-1542-4EB5-8771-D6D9933BA8A9}" type="datetimeFigureOut">
              <a:rPr lang="en-GB" smtClean="0"/>
              <a:t>18/03/2022</a:t>
            </a:fld>
            <a:endParaRPr lang="en-GB"/>
          </a:p>
        </p:txBody>
      </p:sp>
      <p:sp>
        <p:nvSpPr>
          <p:cNvPr id="5" name="Footer Placeholder 4">
            <a:extLst>
              <a:ext uri="{FF2B5EF4-FFF2-40B4-BE49-F238E27FC236}">
                <a16:creationId xmlns:a16="http://schemas.microsoft.com/office/drawing/2014/main" id="{29FBC442-044F-4860-ADAC-191F4537B0D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82EB17C-B400-4897-9A60-634F4CA0A44E}"/>
              </a:ext>
            </a:extLst>
          </p:cNvPr>
          <p:cNvSpPr>
            <a:spLocks noGrp="1"/>
          </p:cNvSpPr>
          <p:nvPr>
            <p:ph type="sldNum" sz="quarter" idx="12"/>
          </p:nvPr>
        </p:nvSpPr>
        <p:spPr/>
        <p:txBody>
          <a:bodyPr/>
          <a:lstStyle/>
          <a:p>
            <a:fld id="{919A444D-01F5-405E-AD67-771603E8F7DE}" type="slidenum">
              <a:rPr lang="en-GB" smtClean="0"/>
              <a:t>‹#›</a:t>
            </a:fld>
            <a:endParaRPr lang="en-GB"/>
          </a:p>
        </p:txBody>
      </p:sp>
    </p:spTree>
    <p:extLst>
      <p:ext uri="{BB962C8B-B14F-4D97-AF65-F5344CB8AC3E}">
        <p14:creationId xmlns:p14="http://schemas.microsoft.com/office/powerpoint/2010/main" val="27881597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46240A-3B75-40D9-9341-28DC2B790B6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E0B66F8-5BD2-4FDD-B4F8-51A2EEE25A8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1DA7264-0A76-443A-8FF1-B5D64F373AF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32DEE5E-BDF9-46EC-9C20-0934D43026E6}"/>
              </a:ext>
            </a:extLst>
          </p:cNvPr>
          <p:cNvSpPr>
            <a:spLocks noGrp="1"/>
          </p:cNvSpPr>
          <p:nvPr>
            <p:ph type="dt" sz="half" idx="10"/>
          </p:nvPr>
        </p:nvSpPr>
        <p:spPr/>
        <p:txBody>
          <a:bodyPr/>
          <a:lstStyle/>
          <a:p>
            <a:fld id="{3ECF72F2-1542-4EB5-8771-D6D9933BA8A9}" type="datetimeFigureOut">
              <a:rPr lang="en-GB" smtClean="0"/>
              <a:t>18/03/2022</a:t>
            </a:fld>
            <a:endParaRPr lang="en-GB"/>
          </a:p>
        </p:txBody>
      </p:sp>
      <p:sp>
        <p:nvSpPr>
          <p:cNvPr id="6" name="Footer Placeholder 5">
            <a:extLst>
              <a:ext uri="{FF2B5EF4-FFF2-40B4-BE49-F238E27FC236}">
                <a16:creationId xmlns:a16="http://schemas.microsoft.com/office/drawing/2014/main" id="{7BE882DB-AFE2-4411-8B9D-DE1625F0DB2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4EBE311-B6A6-4AAE-92C5-5CD0C8E5FF35}"/>
              </a:ext>
            </a:extLst>
          </p:cNvPr>
          <p:cNvSpPr>
            <a:spLocks noGrp="1"/>
          </p:cNvSpPr>
          <p:nvPr>
            <p:ph type="sldNum" sz="quarter" idx="12"/>
          </p:nvPr>
        </p:nvSpPr>
        <p:spPr/>
        <p:txBody>
          <a:bodyPr/>
          <a:lstStyle/>
          <a:p>
            <a:fld id="{919A444D-01F5-405E-AD67-771603E8F7DE}" type="slidenum">
              <a:rPr lang="en-GB" smtClean="0"/>
              <a:t>‹#›</a:t>
            </a:fld>
            <a:endParaRPr lang="en-GB"/>
          </a:p>
        </p:txBody>
      </p:sp>
    </p:spTree>
    <p:extLst>
      <p:ext uri="{BB962C8B-B14F-4D97-AF65-F5344CB8AC3E}">
        <p14:creationId xmlns:p14="http://schemas.microsoft.com/office/powerpoint/2010/main" val="40978453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54308D-BCE7-4B22-BC7C-5B69AB0608AA}"/>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11C7105-AA1E-4056-8CC3-37227648E9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26D14D5-62C9-4FC8-A686-C2D8D763A60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7B4679E-41DF-4CBB-8D8F-4F6F9C86647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C25D7A9-93E9-4898-85FB-CE8EF4A6FB7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E9ABFB2-E0D7-439B-BB5A-129FE5C29578}"/>
              </a:ext>
            </a:extLst>
          </p:cNvPr>
          <p:cNvSpPr>
            <a:spLocks noGrp="1"/>
          </p:cNvSpPr>
          <p:nvPr>
            <p:ph type="dt" sz="half" idx="10"/>
          </p:nvPr>
        </p:nvSpPr>
        <p:spPr/>
        <p:txBody>
          <a:bodyPr/>
          <a:lstStyle/>
          <a:p>
            <a:fld id="{3ECF72F2-1542-4EB5-8771-D6D9933BA8A9}" type="datetimeFigureOut">
              <a:rPr lang="en-GB" smtClean="0"/>
              <a:t>18/03/2022</a:t>
            </a:fld>
            <a:endParaRPr lang="en-GB"/>
          </a:p>
        </p:txBody>
      </p:sp>
      <p:sp>
        <p:nvSpPr>
          <p:cNvPr id="8" name="Footer Placeholder 7">
            <a:extLst>
              <a:ext uri="{FF2B5EF4-FFF2-40B4-BE49-F238E27FC236}">
                <a16:creationId xmlns:a16="http://schemas.microsoft.com/office/drawing/2014/main" id="{83BCE6F9-2971-4843-B552-5A363E25E81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00D3CDD-4FE7-40F7-92EC-B5834D827C26}"/>
              </a:ext>
            </a:extLst>
          </p:cNvPr>
          <p:cNvSpPr>
            <a:spLocks noGrp="1"/>
          </p:cNvSpPr>
          <p:nvPr>
            <p:ph type="sldNum" sz="quarter" idx="12"/>
          </p:nvPr>
        </p:nvSpPr>
        <p:spPr/>
        <p:txBody>
          <a:bodyPr/>
          <a:lstStyle/>
          <a:p>
            <a:fld id="{919A444D-01F5-405E-AD67-771603E8F7DE}" type="slidenum">
              <a:rPr lang="en-GB" smtClean="0"/>
              <a:t>‹#›</a:t>
            </a:fld>
            <a:endParaRPr lang="en-GB"/>
          </a:p>
        </p:txBody>
      </p:sp>
    </p:spTree>
    <p:extLst>
      <p:ext uri="{BB962C8B-B14F-4D97-AF65-F5344CB8AC3E}">
        <p14:creationId xmlns:p14="http://schemas.microsoft.com/office/powerpoint/2010/main" val="37962168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55A8B0-6190-4929-A562-C48CF9690FF6}"/>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4506E82F-349A-4594-817B-5D9289208B70}"/>
              </a:ext>
            </a:extLst>
          </p:cNvPr>
          <p:cNvSpPr>
            <a:spLocks noGrp="1"/>
          </p:cNvSpPr>
          <p:nvPr>
            <p:ph type="dt" sz="half" idx="10"/>
          </p:nvPr>
        </p:nvSpPr>
        <p:spPr/>
        <p:txBody>
          <a:bodyPr/>
          <a:lstStyle/>
          <a:p>
            <a:fld id="{3ECF72F2-1542-4EB5-8771-D6D9933BA8A9}" type="datetimeFigureOut">
              <a:rPr lang="en-GB" smtClean="0"/>
              <a:t>18/03/2022</a:t>
            </a:fld>
            <a:endParaRPr lang="en-GB"/>
          </a:p>
        </p:txBody>
      </p:sp>
      <p:sp>
        <p:nvSpPr>
          <p:cNvPr id="4" name="Footer Placeholder 3">
            <a:extLst>
              <a:ext uri="{FF2B5EF4-FFF2-40B4-BE49-F238E27FC236}">
                <a16:creationId xmlns:a16="http://schemas.microsoft.com/office/drawing/2014/main" id="{1CA3CE73-54EF-453F-BF26-21DAEE78D5A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BB1E60B-B303-4EA4-A203-46ECFDBDD027}"/>
              </a:ext>
            </a:extLst>
          </p:cNvPr>
          <p:cNvSpPr>
            <a:spLocks noGrp="1"/>
          </p:cNvSpPr>
          <p:nvPr>
            <p:ph type="sldNum" sz="quarter" idx="12"/>
          </p:nvPr>
        </p:nvSpPr>
        <p:spPr/>
        <p:txBody>
          <a:bodyPr/>
          <a:lstStyle/>
          <a:p>
            <a:fld id="{919A444D-01F5-405E-AD67-771603E8F7DE}" type="slidenum">
              <a:rPr lang="en-GB" smtClean="0"/>
              <a:t>‹#›</a:t>
            </a:fld>
            <a:endParaRPr lang="en-GB"/>
          </a:p>
        </p:txBody>
      </p:sp>
    </p:spTree>
    <p:extLst>
      <p:ext uri="{BB962C8B-B14F-4D97-AF65-F5344CB8AC3E}">
        <p14:creationId xmlns:p14="http://schemas.microsoft.com/office/powerpoint/2010/main" val="1396894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A28C29A-C0CE-442F-A312-8A529FBC1A71}"/>
              </a:ext>
            </a:extLst>
          </p:cNvPr>
          <p:cNvSpPr>
            <a:spLocks noGrp="1"/>
          </p:cNvSpPr>
          <p:nvPr>
            <p:ph type="dt" sz="half" idx="10"/>
          </p:nvPr>
        </p:nvSpPr>
        <p:spPr/>
        <p:txBody>
          <a:bodyPr/>
          <a:lstStyle/>
          <a:p>
            <a:fld id="{3ECF72F2-1542-4EB5-8771-D6D9933BA8A9}" type="datetimeFigureOut">
              <a:rPr lang="en-GB" smtClean="0"/>
              <a:t>18/03/2022</a:t>
            </a:fld>
            <a:endParaRPr lang="en-GB"/>
          </a:p>
        </p:txBody>
      </p:sp>
      <p:sp>
        <p:nvSpPr>
          <p:cNvPr id="3" name="Footer Placeholder 2">
            <a:extLst>
              <a:ext uri="{FF2B5EF4-FFF2-40B4-BE49-F238E27FC236}">
                <a16:creationId xmlns:a16="http://schemas.microsoft.com/office/drawing/2014/main" id="{BCED77A6-3DB0-4CAB-995D-D7743FE82C1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A171C688-8233-47C7-88B8-020C7DCFAFE3}"/>
              </a:ext>
            </a:extLst>
          </p:cNvPr>
          <p:cNvSpPr>
            <a:spLocks noGrp="1"/>
          </p:cNvSpPr>
          <p:nvPr>
            <p:ph type="sldNum" sz="quarter" idx="12"/>
          </p:nvPr>
        </p:nvSpPr>
        <p:spPr/>
        <p:txBody>
          <a:bodyPr/>
          <a:lstStyle/>
          <a:p>
            <a:fld id="{919A444D-01F5-405E-AD67-771603E8F7DE}" type="slidenum">
              <a:rPr lang="en-GB" smtClean="0"/>
              <a:t>‹#›</a:t>
            </a:fld>
            <a:endParaRPr lang="en-GB"/>
          </a:p>
        </p:txBody>
      </p:sp>
    </p:spTree>
    <p:extLst>
      <p:ext uri="{BB962C8B-B14F-4D97-AF65-F5344CB8AC3E}">
        <p14:creationId xmlns:p14="http://schemas.microsoft.com/office/powerpoint/2010/main" val="40521805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E66BDB-3F70-4249-B070-D563202D411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98A0E16-E16D-431F-9689-D7CABB29BB8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FEED775-9D87-4307-8ECD-0A9F74A89F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45F021B-C792-4A33-9148-361161C9B8FB}"/>
              </a:ext>
            </a:extLst>
          </p:cNvPr>
          <p:cNvSpPr>
            <a:spLocks noGrp="1"/>
          </p:cNvSpPr>
          <p:nvPr>
            <p:ph type="dt" sz="half" idx="10"/>
          </p:nvPr>
        </p:nvSpPr>
        <p:spPr/>
        <p:txBody>
          <a:bodyPr/>
          <a:lstStyle/>
          <a:p>
            <a:fld id="{3ECF72F2-1542-4EB5-8771-D6D9933BA8A9}" type="datetimeFigureOut">
              <a:rPr lang="en-GB" smtClean="0"/>
              <a:t>18/03/2022</a:t>
            </a:fld>
            <a:endParaRPr lang="en-GB"/>
          </a:p>
        </p:txBody>
      </p:sp>
      <p:sp>
        <p:nvSpPr>
          <p:cNvPr id="6" name="Footer Placeholder 5">
            <a:extLst>
              <a:ext uri="{FF2B5EF4-FFF2-40B4-BE49-F238E27FC236}">
                <a16:creationId xmlns:a16="http://schemas.microsoft.com/office/drawing/2014/main" id="{D9440B43-B152-4F2D-BDA7-CFBEF3CA725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35242F2-692C-46E5-B626-0DB75D257190}"/>
              </a:ext>
            </a:extLst>
          </p:cNvPr>
          <p:cNvSpPr>
            <a:spLocks noGrp="1"/>
          </p:cNvSpPr>
          <p:nvPr>
            <p:ph type="sldNum" sz="quarter" idx="12"/>
          </p:nvPr>
        </p:nvSpPr>
        <p:spPr/>
        <p:txBody>
          <a:bodyPr/>
          <a:lstStyle/>
          <a:p>
            <a:fld id="{919A444D-01F5-405E-AD67-771603E8F7DE}" type="slidenum">
              <a:rPr lang="en-GB" smtClean="0"/>
              <a:t>‹#›</a:t>
            </a:fld>
            <a:endParaRPr lang="en-GB"/>
          </a:p>
        </p:txBody>
      </p:sp>
    </p:spTree>
    <p:extLst>
      <p:ext uri="{BB962C8B-B14F-4D97-AF65-F5344CB8AC3E}">
        <p14:creationId xmlns:p14="http://schemas.microsoft.com/office/powerpoint/2010/main" val="33937254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3126FB-A708-442D-8C46-4801F67B936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99B55730-B99A-4725-899F-00A21168A5F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B4077D9-26B7-42F7-BA1F-00A35AA3777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EFBC3DC-66E1-4A8C-9FF3-0B0F99359E7F}"/>
              </a:ext>
            </a:extLst>
          </p:cNvPr>
          <p:cNvSpPr>
            <a:spLocks noGrp="1"/>
          </p:cNvSpPr>
          <p:nvPr>
            <p:ph type="dt" sz="half" idx="10"/>
          </p:nvPr>
        </p:nvSpPr>
        <p:spPr/>
        <p:txBody>
          <a:bodyPr/>
          <a:lstStyle/>
          <a:p>
            <a:fld id="{3ECF72F2-1542-4EB5-8771-D6D9933BA8A9}" type="datetimeFigureOut">
              <a:rPr lang="en-GB" smtClean="0"/>
              <a:t>18/03/2022</a:t>
            </a:fld>
            <a:endParaRPr lang="en-GB"/>
          </a:p>
        </p:txBody>
      </p:sp>
      <p:sp>
        <p:nvSpPr>
          <p:cNvPr id="6" name="Footer Placeholder 5">
            <a:extLst>
              <a:ext uri="{FF2B5EF4-FFF2-40B4-BE49-F238E27FC236}">
                <a16:creationId xmlns:a16="http://schemas.microsoft.com/office/drawing/2014/main" id="{79697E0E-2570-4567-95CE-A4E9019BC80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4689740-F931-48A7-BDF1-E9C4B90D74C7}"/>
              </a:ext>
            </a:extLst>
          </p:cNvPr>
          <p:cNvSpPr>
            <a:spLocks noGrp="1"/>
          </p:cNvSpPr>
          <p:nvPr>
            <p:ph type="sldNum" sz="quarter" idx="12"/>
          </p:nvPr>
        </p:nvSpPr>
        <p:spPr/>
        <p:txBody>
          <a:bodyPr/>
          <a:lstStyle/>
          <a:p>
            <a:fld id="{919A444D-01F5-405E-AD67-771603E8F7DE}" type="slidenum">
              <a:rPr lang="en-GB" smtClean="0"/>
              <a:t>‹#›</a:t>
            </a:fld>
            <a:endParaRPr lang="en-GB"/>
          </a:p>
        </p:txBody>
      </p:sp>
    </p:spTree>
    <p:extLst>
      <p:ext uri="{BB962C8B-B14F-4D97-AF65-F5344CB8AC3E}">
        <p14:creationId xmlns:p14="http://schemas.microsoft.com/office/powerpoint/2010/main" val="32114045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hyperlink" Target="http://en.wikibooks.org/wiki/File:Flag_of_Ukraine.svg"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extLst>
              <a:ext uri="{837473B0-CC2E-450A-ABE3-18F120FF3D39}">
                <a1611:picAttrSrcUrl xmlns:a1611="http://schemas.microsoft.com/office/drawing/2016/11/main" r:id="rId14"/>
              </a:ext>
            </a:extLst>
          </a:blip>
          <a:srcRect/>
          <a:stretch>
            <a:fillRect t="-9000" b="-9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D704509-4691-4BCF-B645-509ADA5E0C0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3964E9C-8A26-41C4-9B70-27D08FA4F2C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B444918-C592-453C-8E31-766C70B09B1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CF72F2-1542-4EB5-8771-D6D9933BA8A9}" type="datetimeFigureOut">
              <a:rPr lang="en-GB" smtClean="0"/>
              <a:t>18/03/2022</a:t>
            </a:fld>
            <a:endParaRPr lang="en-GB"/>
          </a:p>
        </p:txBody>
      </p:sp>
      <p:sp>
        <p:nvSpPr>
          <p:cNvPr id="5" name="Footer Placeholder 4">
            <a:extLst>
              <a:ext uri="{FF2B5EF4-FFF2-40B4-BE49-F238E27FC236}">
                <a16:creationId xmlns:a16="http://schemas.microsoft.com/office/drawing/2014/main" id="{07FCB1AD-A63A-4ED4-A63B-909935B2250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77273BAF-EEC4-42BB-AF77-51AD06507D0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9A444D-01F5-405E-AD67-771603E8F7DE}" type="slidenum">
              <a:rPr lang="en-GB" smtClean="0"/>
              <a:t>‹#›</a:t>
            </a:fld>
            <a:endParaRPr lang="en-GB"/>
          </a:p>
        </p:txBody>
      </p:sp>
    </p:spTree>
    <p:extLst>
      <p:ext uri="{BB962C8B-B14F-4D97-AF65-F5344CB8AC3E}">
        <p14:creationId xmlns:p14="http://schemas.microsoft.com/office/powerpoint/2010/main" val="33194927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7.xml"/><Relationship Id="rId1" Type="http://schemas.openxmlformats.org/officeDocument/2006/relationships/video" Target="https://www.youtube.com/embed/Obp-9BEZe1c?feature=oembed"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1.xml"/><Relationship Id="rId1" Type="http://schemas.openxmlformats.org/officeDocument/2006/relationships/video" Target="https://www.youtube.com/embed/2TYdgzDev7E?feature=oembed"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7.xml"/><Relationship Id="rId1" Type="http://schemas.openxmlformats.org/officeDocument/2006/relationships/video" Target="https://www.youtube.com/embed/HROSwkRwpPI?feature=oembed"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7.xml"/><Relationship Id="rId1" Type="http://schemas.openxmlformats.org/officeDocument/2006/relationships/video" Target="https://www.youtube.com/embed/hzhKGPireAA?feature=oembed"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8040D91-0664-41D3-B5B2-196BB9D104B8}"/>
              </a:ext>
            </a:extLst>
          </p:cNvPr>
          <p:cNvSpPr/>
          <p:nvPr/>
        </p:nvSpPr>
        <p:spPr>
          <a:xfrm>
            <a:off x="741872" y="827984"/>
            <a:ext cx="10817524" cy="1569660"/>
          </a:xfrm>
          <a:prstGeom prst="rect">
            <a:avLst/>
          </a:prstGeom>
          <a:noFill/>
        </p:spPr>
        <p:txBody>
          <a:bodyPr wrap="square" lIns="91440" tIns="45720" rIns="91440" bIns="45720">
            <a:spAutoFit/>
          </a:bodyPr>
          <a:lstStyle/>
          <a:p>
            <a:pPr algn="ctr"/>
            <a:r>
              <a:rPr lang="en-US" sz="9600" b="1"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rPr>
              <a:t>Sibyls Fellowship</a:t>
            </a:r>
            <a:endParaRPr lang="en-US" sz="9600" b="1" cap="none" spc="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endParaRPr>
          </a:p>
        </p:txBody>
      </p:sp>
      <p:sp>
        <p:nvSpPr>
          <p:cNvPr id="3" name="TextBox 2">
            <a:extLst>
              <a:ext uri="{FF2B5EF4-FFF2-40B4-BE49-F238E27FC236}">
                <a16:creationId xmlns:a16="http://schemas.microsoft.com/office/drawing/2014/main" id="{E522A13B-2371-4A2B-8EC3-2855349A4828}"/>
              </a:ext>
            </a:extLst>
          </p:cNvPr>
          <p:cNvSpPr txBox="1"/>
          <p:nvPr/>
        </p:nvSpPr>
        <p:spPr>
          <a:xfrm>
            <a:off x="957532" y="3950898"/>
            <a:ext cx="10386204" cy="2400657"/>
          </a:xfrm>
          <a:prstGeom prst="rect">
            <a:avLst/>
          </a:prstGeom>
          <a:noFill/>
        </p:spPr>
        <p:txBody>
          <a:bodyPr wrap="square" rtlCol="0">
            <a:spAutoFit/>
          </a:bodyPr>
          <a:lstStyle/>
          <a:p>
            <a:pPr algn="ctr"/>
            <a:r>
              <a:rPr lang="en-GB" sz="6600" b="1" dirty="0">
                <a:solidFill>
                  <a:srgbClr val="0070C0"/>
                </a:solidFill>
              </a:rPr>
              <a:t>Outrageous Grace</a:t>
            </a:r>
          </a:p>
          <a:p>
            <a:pPr algn="ctr"/>
            <a:endParaRPr lang="en-GB" sz="3600" b="1" dirty="0">
              <a:solidFill>
                <a:srgbClr val="0070C0"/>
              </a:solidFill>
            </a:endParaRPr>
          </a:p>
          <a:p>
            <a:pPr algn="ctr"/>
            <a:r>
              <a:rPr lang="en-GB" sz="4800" dirty="0">
                <a:solidFill>
                  <a:srgbClr val="0070C0"/>
                </a:solidFill>
              </a:rPr>
              <a:t>25/03/2022</a:t>
            </a:r>
          </a:p>
        </p:txBody>
      </p:sp>
    </p:spTree>
    <p:extLst>
      <p:ext uri="{BB962C8B-B14F-4D97-AF65-F5344CB8AC3E}">
        <p14:creationId xmlns:p14="http://schemas.microsoft.com/office/powerpoint/2010/main" val="41180765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1C95829-3581-4F47-B82E-C52CE4114EF3}"/>
              </a:ext>
            </a:extLst>
          </p:cNvPr>
          <p:cNvSpPr txBox="1"/>
          <p:nvPr/>
        </p:nvSpPr>
        <p:spPr>
          <a:xfrm flipH="1">
            <a:off x="3132682" y="155275"/>
            <a:ext cx="5716727" cy="769441"/>
          </a:xfrm>
          <a:prstGeom prst="rect">
            <a:avLst/>
          </a:prstGeom>
          <a:noFill/>
        </p:spPr>
        <p:txBody>
          <a:bodyPr wrap="square" rtlCol="0">
            <a:spAutoFit/>
          </a:bodyPr>
          <a:lstStyle/>
          <a:p>
            <a:r>
              <a:rPr lang="en-GB" sz="4400" b="1" dirty="0">
                <a:solidFill>
                  <a:srgbClr val="FFFF00"/>
                </a:solidFill>
              </a:rPr>
              <a:t>Benediction and Grace</a:t>
            </a:r>
          </a:p>
        </p:txBody>
      </p:sp>
      <p:sp>
        <p:nvSpPr>
          <p:cNvPr id="3" name="TextBox 2">
            <a:extLst>
              <a:ext uri="{FF2B5EF4-FFF2-40B4-BE49-F238E27FC236}">
                <a16:creationId xmlns:a16="http://schemas.microsoft.com/office/drawing/2014/main" id="{B6D919C8-F4C8-412F-A1D0-1FBE4DA6E2DB}"/>
              </a:ext>
            </a:extLst>
          </p:cNvPr>
          <p:cNvSpPr txBox="1"/>
          <p:nvPr/>
        </p:nvSpPr>
        <p:spPr>
          <a:xfrm>
            <a:off x="172528" y="924716"/>
            <a:ext cx="11637034" cy="6001643"/>
          </a:xfrm>
          <a:prstGeom prst="rect">
            <a:avLst/>
          </a:prstGeom>
          <a:noFill/>
        </p:spPr>
        <p:txBody>
          <a:bodyPr wrap="square" rtlCol="0">
            <a:spAutoFit/>
          </a:bodyPr>
          <a:lstStyle/>
          <a:p>
            <a:pPr eaLnBrk="1" hangingPunct="1">
              <a:spcBef>
                <a:spcPct val="0"/>
              </a:spcBef>
              <a:buFontTx/>
              <a:buNone/>
            </a:pPr>
            <a:r>
              <a:rPr lang="en-GB" altLang="en-US" sz="3200" dirty="0">
                <a:solidFill>
                  <a:srgbClr val="FFFF00"/>
                </a:solidFill>
                <a:latin typeface="Calibri" panose="020F0502020204030204" pitchFamily="34" charset="0"/>
              </a:rPr>
              <a:t>Loving God, May we all find a communion of ideal being and perfect grace.  May our love for one another reach the level of each day’s quiet need.  </a:t>
            </a:r>
          </a:p>
          <a:p>
            <a:pPr eaLnBrk="1" hangingPunct="1">
              <a:spcBef>
                <a:spcPct val="0"/>
              </a:spcBef>
              <a:buFontTx/>
              <a:buNone/>
            </a:pPr>
            <a:r>
              <a:rPr lang="en-GB" altLang="en-US" sz="3200" dirty="0">
                <a:solidFill>
                  <a:srgbClr val="FFFF00"/>
                </a:solidFill>
                <a:latin typeface="Calibri" panose="020F0502020204030204" pitchFamily="34" charset="0"/>
              </a:rPr>
              <a:t>By sun and by candlelight may we love freely and always strive for what is right; may we love purely; may we find the strength to meet </a:t>
            </a:r>
            <a:r>
              <a:rPr lang="en-GB" altLang="en-US" sz="3200" dirty="0">
                <a:solidFill>
                  <a:srgbClr val="0070C0"/>
                </a:solidFill>
                <a:latin typeface="Calibri" panose="020F0502020204030204" pitchFamily="34" charset="0"/>
              </a:rPr>
              <a:t>adversity, </a:t>
            </a:r>
            <a:r>
              <a:rPr lang="en-US" altLang="en-US" sz="3200" dirty="0">
                <a:solidFill>
                  <a:srgbClr val="0070C0"/>
                </a:solidFill>
                <a:latin typeface="Calibri" panose="020F0502020204030204" pitchFamily="34" charset="0"/>
              </a:rPr>
              <a:t>tolerance when we meet prejudice, reverence for the beauty of your creation, respect for truth, and faith for the times of uncertainty that will come our way. </a:t>
            </a:r>
          </a:p>
          <a:p>
            <a:pPr eaLnBrk="1" hangingPunct="1">
              <a:spcBef>
                <a:spcPct val="0"/>
              </a:spcBef>
              <a:buFontTx/>
              <a:buNone/>
            </a:pPr>
            <a:endParaRPr lang="en-US" altLang="en-US" sz="3200" b="1" dirty="0">
              <a:solidFill>
                <a:srgbClr val="0070C0"/>
              </a:solidFill>
              <a:latin typeface="Calibri" panose="020F0502020204030204" pitchFamily="34" charset="0"/>
            </a:endParaRPr>
          </a:p>
          <a:p>
            <a:pPr eaLnBrk="1" hangingPunct="1">
              <a:spcBef>
                <a:spcPct val="0"/>
              </a:spcBef>
              <a:buFontTx/>
              <a:buNone/>
            </a:pPr>
            <a:r>
              <a:rPr lang="en-US" altLang="en-US" sz="3200" b="1" dirty="0">
                <a:solidFill>
                  <a:srgbClr val="0070C0"/>
                </a:solidFill>
                <a:latin typeface="Calibri" panose="020F0502020204030204" pitchFamily="34" charset="0"/>
              </a:rPr>
              <a:t>And may the outrageous grace of God, the love of Christ and the fellowship of the Holy Spirit be with us now and always.	Amen</a:t>
            </a:r>
          </a:p>
          <a:p>
            <a:pPr eaLnBrk="1" hangingPunct="1">
              <a:spcBef>
                <a:spcPct val="0"/>
              </a:spcBef>
              <a:buFontTx/>
              <a:buNone/>
            </a:pPr>
            <a:endParaRPr lang="en-GB" altLang="en-US" sz="3200" b="1" dirty="0">
              <a:solidFill>
                <a:srgbClr val="FFFF00"/>
              </a:solidFill>
              <a:latin typeface="Calibri" panose="020F0502020204030204" pitchFamily="34" charset="0"/>
            </a:endParaRPr>
          </a:p>
        </p:txBody>
      </p:sp>
    </p:spTree>
    <p:extLst>
      <p:ext uri="{BB962C8B-B14F-4D97-AF65-F5344CB8AC3E}">
        <p14:creationId xmlns:p14="http://schemas.microsoft.com/office/powerpoint/2010/main" val="31404436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nline Media 1" title="Pentatonix - Amazing Grace (My Chains Are Gone) (Official Video)">
            <a:hlinkClick r:id="" action="ppaction://media"/>
            <a:extLst>
              <a:ext uri="{FF2B5EF4-FFF2-40B4-BE49-F238E27FC236}">
                <a16:creationId xmlns:a16="http://schemas.microsoft.com/office/drawing/2014/main" id="{F071B4A9-0A0B-4431-B69C-09AF08D5A08C}"/>
              </a:ext>
            </a:extLst>
          </p:cNvPr>
          <p:cNvPicPr>
            <a:picLocks noRot="1" noChangeAspect="1"/>
          </p:cNvPicPr>
          <p:nvPr>
            <a:videoFile r:link="rId1"/>
          </p:nvPr>
        </p:nvPicPr>
        <p:blipFill>
          <a:blip r:embed="rId3"/>
          <a:stretch>
            <a:fillRect/>
          </a:stretch>
        </p:blipFill>
        <p:spPr>
          <a:xfrm>
            <a:off x="2928188" y="0"/>
            <a:ext cx="9263812" cy="6858000"/>
          </a:xfrm>
          <a:prstGeom prst="rect">
            <a:avLst/>
          </a:prstGeom>
        </p:spPr>
      </p:pic>
      <p:sp>
        <p:nvSpPr>
          <p:cNvPr id="3" name="TextBox 2">
            <a:extLst>
              <a:ext uri="{FF2B5EF4-FFF2-40B4-BE49-F238E27FC236}">
                <a16:creationId xmlns:a16="http://schemas.microsoft.com/office/drawing/2014/main" id="{F9480A0C-1EF4-480E-A4D1-04FFB6C3CD1F}"/>
              </a:ext>
            </a:extLst>
          </p:cNvPr>
          <p:cNvSpPr txBox="1"/>
          <p:nvPr/>
        </p:nvSpPr>
        <p:spPr>
          <a:xfrm>
            <a:off x="396815" y="1095555"/>
            <a:ext cx="2329132" cy="1077218"/>
          </a:xfrm>
          <a:prstGeom prst="rect">
            <a:avLst/>
          </a:prstGeom>
          <a:noFill/>
        </p:spPr>
        <p:txBody>
          <a:bodyPr wrap="square" rtlCol="0">
            <a:spAutoFit/>
          </a:bodyPr>
          <a:lstStyle/>
          <a:p>
            <a:r>
              <a:rPr lang="en-GB" sz="3200" b="1" dirty="0">
                <a:solidFill>
                  <a:srgbClr val="FFFF00"/>
                </a:solidFill>
              </a:rPr>
              <a:t>Amazing Grace</a:t>
            </a:r>
          </a:p>
        </p:txBody>
      </p:sp>
    </p:spTree>
    <p:extLst>
      <p:ext uri="{BB962C8B-B14F-4D97-AF65-F5344CB8AC3E}">
        <p14:creationId xmlns:p14="http://schemas.microsoft.com/office/powerpoint/2010/main" val="2722401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D78BCF-7ACA-4365-83D8-FF6CCE5F4721}"/>
              </a:ext>
            </a:extLst>
          </p:cNvPr>
          <p:cNvSpPr>
            <a:spLocks noGrp="1"/>
          </p:cNvSpPr>
          <p:nvPr>
            <p:ph type="title"/>
          </p:nvPr>
        </p:nvSpPr>
        <p:spPr>
          <a:xfrm>
            <a:off x="4832948" y="173486"/>
            <a:ext cx="2526103" cy="1015101"/>
          </a:xfrm>
        </p:spPr>
        <p:txBody>
          <a:bodyPr/>
          <a:lstStyle/>
          <a:p>
            <a:r>
              <a:rPr lang="en-GB" b="1" dirty="0">
                <a:solidFill>
                  <a:srgbClr val="FFFF00"/>
                </a:solidFill>
              </a:rPr>
              <a:t>Welcome</a:t>
            </a:r>
          </a:p>
        </p:txBody>
      </p:sp>
      <p:sp>
        <p:nvSpPr>
          <p:cNvPr id="3" name="Content Placeholder 2">
            <a:extLst>
              <a:ext uri="{FF2B5EF4-FFF2-40B4-BE49-F238E27FC236}">
                <a16:creationId xmlns:a16="http://schemas.microsoft.com/office/drawing/2014/main" id="{2D28546B-4F78-4B61-9FFA-91AD7AF083A3}"/>
              </a:ext>
            </a:extLst>
          </p:cNvPr>
          <p:cNvSpPr>
            <a:spLocks noGrp="1"/>
          </p:cNvSpPr>
          <p:nvPr>
            <p:ph idx="1"/>
          </p:nvPr>
        </p:nvSpPr>
        <p:spPr>
          <a:xfrm>
            <a:off x="189781" y="1091016"/>
            <a:ext cx="12002219" cy="5766984"/>
          </a:xfrm>
        </p:spPr>
        <p:txBody>
          <a:bodyPr>
            <a:normAutofit fontScale="92500"/>
          </a:bodyPr>
          <a:lstStyle/>
          <a:p>
            <a:pPr marL="0" indent="0">
              <a:buNone/>
            </a:pPr>
            <a:r>
              <a:rPr lang="en-US" sz="3600" dirty="0">
                <a:solidFill>
                  <a:srgbClr val="FFFF00"/>
                </a:solidFill>
              </a:rPr>
              <a:t>In Matthew 18: (19-21) Jesus said: “Again, I tell you truly that if two of you on the earth agree about anything you ask for, it will be done for you by God in heaven. For where two or three gather together in my name, there am I with them”.</a:t>
            </a:r>
          </a:p>
          <a:p>
            <a:pPr marL="0" indent="0">
              <a:buNone/>
            </a:pPr>
            <a:endParaRPr lang="en-US" sz="3600" dirty="0">
              <a:solidFill>
                <a:srgbClr val="0070C0"/>
              </a:solidFill>
            </a:endParaRPr>
          </a:p>
          <a:p>
            <a:pPr marL="0" indent="0">
              <a:buNone/>
            </a:pPr>
            <a:r>
              <a:rPr lang="en-US" sz="3600" dirty="0">
                <a:solidFill>
                  <a:srgbClr val="0070C0"/>
                </a:solidFill>
              </a:rPr>
              <a:t>Then Peter came to Jesus and asked, “Lord, how many times shall I forgive my brother who sins against me? Up to seven times?” </a:t>
            </a:r>
          </a:p>
          <a:p>
            <a:pPr marL="0" indent="0">
              <a:buNone/>
            </a:pPr>
            <a:r>
              <a:rPr lang="en-US" sz="3600" dirty="0">
                <a:solidFill>
                  <a:srgbClr val="0070C0"/>
                </a:solidFill>
              </a:rPr>
              <a:t>Jesus answered, “I tell you, not just seven times, but seventy-seven times”</a:t>
            </a:r>
          </a:p>
          <a:p>
            <a:pPr marL="0" indent="0">
              <a:buNone/>
            </a:pPr>
            <a:endParaRPr lang="en-US" sz="3600" dirty="0">
              <a:solidFill>
                <a:srgbClr val="0070C0"/>
              </a:solidFill>
            </a:endParaRPr>
          </a:p>
          <a:p>
            <a:pPr marL="0" indent="0">
              <a:buNone/>
            </a:pPr>
            <a:r>
              <a:rPr lang="en-US" sz="3600" b="1" dirty="0">
                <a:solidFill>
                  <a:srgbClr val="0070C0"/>
                </a:solidFill>
              </a:rPr>
              <a:t>In grace and forgiveness let us come together in the love of Christ</a:t>
            </a:r>
          </a:p>
          <a:p>
            <a:pPr marL="0" indent="0">
              <a:buNone/>
            </a:pPr>
            <a:endParaRPr lang="en-GB" dirty="0"/>
          </a:p>
        </p:txBody>
      </p:sp>
    </p:spTree>
    <p:extLst>
      <p:ext uri="{BB962C8B-B14F-4D97-AF65-F5344CB8AC3E}">
        <p14:creationId xmlns:p14="http://schemas.microsoft.com/office/powerpoint/2010/main" val="16777151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nline Media 3" title="Outrageous Grace (There's a lot of pain)">
            <a:hlinkClick r:id="" action="ppaction://media"/>
            <a:extLst>
              <a:ext uri="{FF2B5EF4-FFF2-40B4-BE49-F238E27FC236}">
                <a16:creationId xmlns:a16="http://schemas.microsoft.com/office/drawing/2014/main" id="{E69CC4D7-CA88-4E19-B586-5F31F6F60EE4}"/>
              </a:ext>
            </a:extLst>
          </p:cNvPr>
          <p:cNvPicPr>
            <a:picLocks noRot="1" noChangeAspect="1"/>
          </p:cNvPicPr>
          <p:nvPr>
            <a:videoFile r:link="rId1"/>
          </p:nvPr>
        </p:nvPicPr>
        <p:blipFill>
          <a:blip r:embed="rId3"/>
          <a:stretch>
            <a:fillRect/>
          </a:stretch>
        </p:blipFill>
        <p:spPr>
          <a:xfrm>
            <a:off x="3112655" y="48491"/>
            <a:ext cx="9079345" cy="6809509"/>
          </a:xfrm>
          <a:prstGeom prst="rect">
            <a:avLst/>
          </a:prstGeom>
        </p:spPr>
      </p:pic>
      <p:sp>
        <p:nvSpPr>
          <p:cNvPr id="5" name="TextBox 4">
            <a:extLst>
              <a:ext uri="{FF2B5EF4-FFF2-40B4-BE49-F238E27FC236}">
                <a16:creationId xmlns:a16="http://schemas.microsoft.com/office/drawing/2014/main" id="{44178B8B-5FF4-4F08-AE71-00314FF8C0FB}"/>
              </a:ext>
            </a:extLst>
          </p:cNvPr>
          <p:cNvSpPr txBox="1"/>
          <p:nvPr/>
        </p:nvSpPr>
        <p:spPr>
          <a:xfrm>
            <a:off x="120770" y="1117600"/>
            <a:ext cx="2668612" cy="1323439"/>
          </a:xfrm>
          <a:prstGeom prst="rect">
            <a:avLst/>
          </a:prstGeom>
          <a:noFill/>
        </p:spPr>
        <p:txBody>
          <a:bodyPr wrap="square" rtlCol="0">
            <a:spAutoFit/>
          </a:bodyPr>
          <a:lstStyle/>
          <a:p>
            <a:r>
              <a:rPr lang="en-GB" sz="4000" b="1" dirty="0">
                <a:solidFill>
                  <a:srgbClr val="FFFF00"/>
                </a:solidFill>
              </a:rPr>
              <a:t>Outrageous Grace</a:t>
            </a:r>
          </a:p>
        </p:txBody>
      </p:sp>
    </p:spTree>
    <p:extLst>
      <p:ext uri="{BB962C8B-B14F-4D97-AF65-F5344CB8AC3E}">
        <p14:creationId xmlns:p14="http://schemas.microsoft.com/office/powerpoint/2010/main" val="214662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2B1CAB8-6F06-4D1C-8A1C-ACF2C30630E4}"/>
              </a:ext>
            </a:extLst>
          </p:cNvPr>
          <p:cNvSpPr txBox="1"/>
          <p:nvPr/>
        </p:nvSpPr>
        <p:spPr>
          <a:xfrm>
            <a:off x="77637" y="646331"/>
            <a:ext cx="12036725" cy="6186309"/>
          </a:xfrm>
          <a:prstGeom prst="rect">
            <a:avLst/>
          </a:prstGeom>
          <a:noFill/>
        </p:spPr>
        <p:txBody>
          <a:bodyPr wrap="square" rtlCol="0">
            <a:spAutoFit/>
          </a:bodyPr>
          <a:lstStyle/>
          <a:p>
            <a:r>
              <a:rPr lang="en-US" sz="3600" dirty="0">
                <a:solidFill>
                  <a:srgbClr val="FFFF00"/>
                </a:solidFill>
              </a:rPr>
              <a:t>The end of all things is near. Therefore be alert and of sober mind so that you may pray.  Above all, love each other deeply, because love covers over a multitude of sins.  Offer hospitality to one another without grumbling.  Each of you should use whatever gift you have received to serve others, as faithful </a:t>
            </a:r>
            <a:r>
              <a:rPr lang="en-US" sz="3600" dirty="0">
                <a:solidFill>
                  <a:srgbClr val="0070C0"/>
                </a:solidFill>
              </a:rPr>
              <a:t>stewards of God’s grace in its various forms.  If anyone speaks, they should do so as one who speaks the very words of God. If anyone serves, they should do so with the strength God provides, so that in all things God may be praised through Jesus Christ. To God be the glory and the power for ever and ever. Amen.</a:t>
            </a:r>
            <a:endParaRPr lang="en-GB" sz="3600" dirty="0">
              <a:solidFill>
                <a:srgbClr val="0070C0"/>
              </a:solidFill>
            </a:endParaRPr>
          </a:p>
        </p:txBody>
      </p:sp>
      <p:sp>
        <p:nvSpPr>
          <p:cNvPr id="3" name="TextBox 2">
            <a:extLst>
              <a:ext uri="{FF2B5EF4-FFF2-40B4-BE49-F238E27FC236}">
                <a16:creationId xmlns:a16="http://schemas.microsoft.com/office/drawing/2014/main" id="{2053BEA3-2306-42B5-BF07-81B31AD89F4A}"/>
              </a:ext>
            </a:extLst>
          </p:cNvPr>
          <p:cNvSpPr txBox="1"/>
          <p:nvPr/>
        </p:nvSpPr>
        <p:spPr>
          <a:xfrm>
            <a:off x="77637" y="0"/>
            <a:ext cx="3191773" cy="646331"/>
          </a:xfrm>
          <a:prstGeom prst="rect">
            <a:avLst/>
          </a:prstGeom>
          <a:noFill/>
        </p:spPr>
        <p:txBody>
          <a:bodyPr wrap="square" rtlCol="0">
            <a:spAutoFit/>
          </a:bodyPr>
          <a:lstStyle/>
          <a:p>
            <a:r>
              <a:rPr lang="en-GB" sz="3600" b="1" dirty="0">
                <a:solidFill>
                  <a:srgbClr val="FFFF00"/>
                </a:solidFill>
              </a:rPr>
              <a:t>1 Peter 4:7-11</a:t>
            </a:r>
          </a:p>
        </p:txBody>
      </p:sp>
    </p:spTree>
    <p:extLst>
      <p:ext uri="{BB962C8B-B14F-4D97-AF65-F5344CB8AC3E}">
        <p14:creationId xmlns:p14="http://schemas.microsoft.com/office/powerpoint/2010/main" val="5989813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A549BF5-602A-485A-9B16-D71301464C7B}"/>
              </a:ext>
            </a:extLst>
          </p:cNvPr>
          <p:cNvSpPr txBox="1"/>
          <p:nvPr/>
        </p:nvSpPr>
        <p:spPr>
          <a:xfrm>
            <a:off x="333555" y="274290"/>
            <a:ext cx="11524889" cy="6309420"/>
          </a:xfrm>
          <a:prstGeom prst="rect">
            <a:avLst/>
          </a:prstGeom>
          <a:noFill/>
        </p:spPr>
        <p:txBody>
          <a:bodyPr wrap="square" rtlCol="0">
            <a:spAutoFit/>
          </a:bodyPr>
          <a:lstStyle/>
          <a:p>
            <a:r>
              <a:rPr lang="en-GB" sz="5400" b="1" dirty="0">
                <a:solidFill>
                  <a:srgbClr val="FFFF00"/>
                </a:solidFill>
              </a:rPr>
              <a:t>Reflection</a:t>
            </a:r>
          </a:p>
          <a:p>
            <a:endParaRPr lang="en-GB" sz="5400" b="1" dirty="0">
              <a:solidFill>
                <a:srgbClr val="FFFF00"/>
              </a:solidFill>
            </a:endParaRPr>
          </a:p>
          <a:p>
            <a:pPr algn="ctr"/>
            <a:r>
              <a:rPr lang="en-GB" sz="8000" b="1" dirty="0">
                <a:solidFill>
                  <a:srgbClr val="FFFF00"/>
                </a:solidFill>
              </a:rPr>
              <a:t>Outrageous Grace</a:t>
            </a:r>
          </a:p>
          <a:p>
            <a:endParaRPr lang="en-GB" sz="5400" b="1" dirty="0">
              <a:solidFill>
                <a:srgbClr val="FFFF00"/>
              </a:solidFill>
            </a:endParaRPr>
          </a:p>
          <a:p>
            <a:pPr algn="r"/>
            <a:endParaRPr lang="en-GB" sz="5400" b="1" i="1" dirty="0">
              <a:solidFill>
                <a:srgbClr val="0070C0"/>
              </a:solidFill>
            </a:endParaRPr>
          </a:p>
          <a:p>
            <a:pPr algn="r"/>
            <a:endParaRPr lang="en-GB" sz="5400" b="1" i="1" dirty="0">
              <a:solidFill>
                <a:srgbClr val="0070C0"/>
              </a:solidFill>
            </a:endParaRPr>
          </a:p>
          <a:p>
            <a:pPr algn="r"/>
            <a:r>
              <a:rPr lang="en-GB" sz="5400" b="1" i="1" dirty="0">
                <a:solidFill>
                  <a:srgbClr val="0070C0"/>
                </a:solidFill>
              </a:rPr>
              <a:t>Rev Shanon Eli Ferguson</a:t>
            </a:r>
          </a:p>
        </p:txBody>
      </p:sp>
    </p:spTree>
    <p:extLst>
      <p:ext uri="{BB962C8B-B14F-4D97-AF65-F5344CB8AC3E}">
        <p14:creationId xmlns:p14="http://schemas.microsoft.com/office/powerpoint/2010/main" val="38829633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nline Media 1" title="Faithfull One So Unchanging (with lyrics)">
            <a:hlinkClick r:id="" action="ppaction://media"/>
            <a:extLst>
              <a:ext uri="{FF2B5EF4-FFF2-40B4-BE49-F238E27FC236}">
                <a16:creationId xmlns:a16="http://schemas.microsoft.com/office/drawing/2014/main" id="{05F4E091-AE1E-4FDE-BA87-9DD87BC81025}"/>
              </a:ext>
            </a:extLst>
          </p:cNvPr>
          <p:cNvPicPr>
            <a:picLocks noRot="1" noChangeAspect="1"/>
          </p:cNvPicPr>
          <p:nvPr>
            <a:videoFile r:link="rId1"/>
          </p:nvPr>
        </p:nvPicPr>
        <p:blipFill>
          <a:blip r:embed="rId3"/>
          <a:stretch>
            <a:fillRect/>
          </a:stretch>
        </p:blipFill>
        <p:spPr>
          <a:xfrm>
            <a:off x="3204233" y="0"/>
            <a:ext cx="8987767" cy="6740827"/>
          </a:xfrm>
          <a:prstGeom prst="rect">
            <a:avLst/>
          </a:prstGeom>
        </p:spPr>
      </p:pic>
      <p:sp>
        <p:nvSpPr>
          <p:cNvPr id="3" name="TextBox 2">
            <a:extLst>
              <a:ext uri="{FF2B5EF4-FFF2-40B4-BE49-F238E27FC236}">
                <a16:creationId xmlns:a16="http://schemas.microsoft.com/office/drawing/2014/main" id="{853EFBC4-A732-4C27-A30C-ADFAB3C6E83F}"/>
              </a:ext>
            </a:extLst>
          </p:cNvPr>
          <p:cNvSpPr txBox="1"/>
          <p:nvPr/>
        </p:nvSpPr>
        <p:spPr>
          <a:xfrm>
            <a:off x="414068" y="1414732"/>
            <a:ext cx="2398143" cy="1323439"/>
          </a:xfrm>
          <a:prstGeom prst="rect">
            <a:avLst/>
          </a:prstGeom>
          <a:noFill/>
        </p:spPr>
        <p:txBody>
          <a:bodyPr wrap="square" rtlCol="0">
            <a:spAutoFit/>
          </a:bodyPr>
          <a:lstStyle/>
          <a:p>
            <a:r>
              <a:rPr lang="en-GB" sz="4000" b="1" dirty="0">
                <a:solidFill>
                  <a:srgbClr val="FFFF00"/>
                </a:solidFill>
              </a:rPr>
              <a:t>Faithful One</a:t>
            </a:r>
          </a:p>
        </p:txBody>
      </p:sp>
    </p:spTree>
    <p:extLst>
      <p:ext uri="{BB962C8B-B14F-4D97-AF65-F5344CB8AC3E}">
        <p14:creationId xmlns:p14="http://schemas.microsoft.com/office/powerpoint/2010/main" val="24349293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2B882F5-E51E-46DC-AAC6-047CE5BB9E9E}"/>
              </a:ext>
            </a:extLst>
          </p:cNvPr>
          <p:cNvSpPr txBox="1"/>
          <p:nvPr/>
        </p:nvSpPr>
        <p:spPr>
          <a:xfrm>
            <a:off x="1155940" y="1000664"/>
            <a:ext cx="10058400" cy="769441"/>
          </a:xfrm>
          <a:prstGeom prst="rect">
            <a:avLst/>
          </a:prstGeom>
          <a:noFill/>
        </p:spPr>
        <p:txBody>
          <a:bodyPr wrap="square" rtlCol="0">
            <a:spAutoFit/>
          </a:bodyPr>
          <a:lstStyle/>
          <a:p>
            <a:r>
              <a:rPr lang="en-GB" sz="4400" b="1" dirty="0">
                <a:solidFill>
                  <a:srgbClr val="FFFF00"/>
                </a:solidFill>
              </a:rPr>
              <a:t>Community Prayers</a:t>
            </a:r>
          </a:p>
        </p:txBody>
      </p:sp>
      <p:sp>
        <p:nvSpPr>
          <p:cNvPr id="3" name="TextBox 2">
            <a:extLst>
              <a:ext uri="{FF2B5EF4-FFF2-40B4-BE49-F238E27FC236}">
                <a16:creationId xmlns:a16="http://schemas.microsoft.com/office/drawing/2014/main" id="{1768F719-1856-4491-95E2-F3EEB79B8E88}"/>
              </a:ext>
            </a:extLst>
          </p:cNvPr>
          <p:cNvSpPr txBox="1"/>
          <p:nvPr/>
        </p:nvSpPr>
        <p:spPr>
          <a:xfrm>
            <a:off x="940279" y="3795623"/>
            <a:ext cx="10274061" cy="1569660"/>
          </a:xfrm>
          <a:prstGeom prst="rect">
            <a:avLst/>
          </a:prstGeom>
          <a:noFill/>
        </p:spPr>
        <p:txBody>
          <a:bodyPr wrap="square" rtlCol="0">
            <a:spAutoFit/>
          </a:bodyPr>
          <a:lstStyle/>
          <a:p>
            <a:r>
              <a:rPr lang="en-GB" sz="3200" dirty="0">
                <a:solidFill>
                  <a:srgbClr val="0070C0"/>
                </a:solidFill>
              </a:rPr>
              <a:t>Let us call out to God now sharing our wants, needs, joys and sorrows for ourselves and the world, knowing that we can depend on Gods outrageous grace.</a:t>
            </a:r>
          </a:p>
        </p:txBody>
      </p:sp>
    </p:spTree>
    <p:extLst>
      <p:ext uri="{BB962C8B-B14F-4D97-AF65-F5344CB8AC3E}">
        <p14:creationId xmlns:p14="http://schemas.microsoft.com/office/powerpoint/2010/main" val="11674946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nline Media 1" title="HE GIVETH MORE GRACE | THE LIVING STONES QUARTET | #thelsq">
            <a:hlinkClick r:id="" action="ppaction://media"/>
            <a:extLst>
              <a:ext uri="{FF2B5EF4-FFF2-40B4-BE49-F238E27FC236}">
                <a16:creationId xmlns:a16="http://schemas.microsoft.com/office/drawing/2014/main" id="{B508415A-462F-4E5F-89DE-542105181D0F}"/>
              </a:ext>
            </a:extLst>
          </p:cNvPr>
          <p:cNvPicPr>
            <a:picLocks noRot="1" noChangeAspect="1"/>
          </p:cNvPicPr>
          <p:nvPr>
            <a:videoFile r:link="rId1"/>
          </p:nvPr>
        </p:nvPicPr>
        <p:blipFill>
          <a:blip r:embed="rId3"/>
          <a:stretch>
            <a:fillRect/>
          </a:stretch>
        </p:blipFill>
        <p:spPr>
          <a:xfrm>
            <a:off x="3364302" y="0"/>
            <a:ext cx="8813342" cy="6858000"/>
          </a:xfrm>
          <a:prstGeom prst="rect">
            <a:avLst/>
          </a:prstGeom>
        </p:spPr>
      </p:pic>
      <p:sp>
        <p:nvSpPr>
          <p:cNvPr id="3" name="TextBox 2">
            <a:extLst>
              <a:ext uri="{FF2B5EF4-FFF2-40B4-BE49-F238E27FC236}">
                <a16:creationId xmlns:a16="http://schemas.microsoft.com/office/drawing/2014/main" id="{F8C39563-1381-4C9C-A029-3B1469419CB4}"/>
              </a:ext>
            </a:extLst>
          </p:cNvPr>
          <p:cNvSpPr txBox="1"/>
          <p:nvPr/>
        </p:nvSpPr>
        <p:spPr>
          <a:xfrm>
            <a:off x="379562" y="1492370"/>
            <a:ext cx="2622430" cy="1077218"/>
          </a:xfrm>
          <a:prstGeom prst="rect">
            <a:avLst/>
          </a:prstGeom>
          <a:noFill/>
        </p:spPr>
        <p:txBody>
          <a:bodyPr wrap="square" rtlCol="0">
            <a:spAutoFit/>
          </a:bodyPr>
          <a:lstStyle/>
          <a:p>
            <a:r>
              <a:rPr lang="en-GB" sz="3200" b="1" dirty="0">
                <a:solidFill>
                  <a:srgbClr val="FFFF00"/>
                </a:solidFill>
              </a:rPr>
              <a:t>He Giveth More Grace</a:t>
            </a:r>
          </a:p>
        </p:txBody>
      </p:sp>
    </p:spTree>
    <p:extLst>
      <p:ext uri="{BB962C8B-B14F-4D97-AF65-F5344CB8AC3E}">
        <p14:creationId xmlns:p14="http://schemas.microsoft.com/office/powerpoint/2010/main" val="9452886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7EBF7D4-B3C3-43E4-99A5-CEA39A24AEC7}"/>
              </a:ext>
            </a:extLst>
          </p:cNvPr>
          <p:cNvSpPr txBox="1"/>
          <p:nvPr/>
        </p:nvSpPr>
        <p:spPr>
          <a:xfrm>
            <a:off x="672860" y="472763"/>
            <a:ext cx="5572664" cy="769441"/>
          </a:xfrm>
          <a:prstGeom prst="rect">
            <a:avLst/>
          </a:prstGeom>
          <a:noFill/>
        </p:spPr>
        <p:txBody>
          <a:bodyPr wrap="square" rtlCol="0">
            <a:spAutoFit/>
          </a:bodyPr>
          <a:lstStyle/>
          <a:p>
            <a:r>
              <a:rPr lang="en-GB" sz="4400" b="1" dirty="0">
                <a:solidFill>
                  <a:srgbClr val="FFFF00"/>
                </a:solidFill>
              </a:rPr>
              <a:t>Community Sharing</a:t>
            </a:r>
          </a:p>
        </p:txBody>
      </p:sp>
      <p:sp>
        <p:nvSpPr>
          <p:cNvPr id="3" name="TextBox 2">
            <a:extLst>
              <a:ext uri="{FF2B5EF4-FFF2-40B4-BE49-F238E27FC236}">
                <a16:creationId xmlns:a16="http://schemas.microsoft.com/office/drawing/2014/main" id="{CA1FC528-7B3C-4F9A-B41C-57B8E3E82EB2}"/>
              </a:ext>
            </a:extLst>
          </p:cNvPr>
          <p:cNvSpPr txBox="1"/>
          <p:nvPr/>
        </p:nvSpPr>
        <p:spPr>
          <a:xfrm>
            <a:off x="560717" y="3735238"/>
            <a:ext cx="10662249" cy="2554545"/>
          </a:xfrm>
          <a:prstGeom prst="rect">
            <a:avLst/>
          </a:prstGeom>
          <a:noFill/>
        </p:spPr>
        <p:txBody>
          <a:bodyPr wrap="square" rtlCol="0">
            <a:spAutoFit/>
          </a:bodyPr>
          <a:lstStyle/>
          <a:p>
            <a:r>
              <a:rPr lang="en-GB" sz="3200" dirty="0">
                <a:solidFill>
                  <a:srgbClr val="0070C0"/>
                </a:solidFill>
              </a:rPr>
              <a:t>When Jesus walked amongst us He took the time to listen to people and be a part of their lives. </a:t>
            </a:r>
          </a:p>
          <a:p>
            <a:r>
              <a:rPr lang="en-GB" sz="3200" dirty="0">
                <a:solidFill>
                  <a:srgbClr val="0070C0"/>
                </a:solidFill>
              </a:rPr>
              <a:t>As  part of our worship tonight we now will also take the time to listen to one another so even though far apart in distance we can become one in spirit.</a:t>
            </a:r>
          </a:p>
        </p:txBody>
      </p:sp>
    </p:spTree>
    <p:extLst>
      <p:ext uri="{BB962C8B-B14F-4D97-AF65-F5344CB8AC3E}">
        <p14:creationId xmlns:p14="http://schemas.microsoft.com/office/powerpoint/2010/main" val="33589243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489</Words>
  <Application>Microsoft Office PowerPoint</Application>
  <PresentationFormat>Widescreen</PresentationFormat>
  <Paragraphs>34</Paragraphs>
  <Slides>11</Slides>
  <Notes>0</Notes>
  <HiddenSlides>0</HiddenSlides>
  <MMClips>4</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PowerPoint Presentation</vt:lpstr>
      <vt:lpstr>Welcome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Shanon Eli Zabeth Ferguson</dc:creator>
  <cp:lastModifiedBy>Shanon Eli Zabeth Ferguson</cp:lastModifiedBy>
  <cp:revision>5</cp:revision>
  <dcterms:created xsi:type="dcterms:W3CDTF">2022-03-18T11:14:20Z</dcterms:created>
  <dcterms:modified xsi:type="dcterms:W3CDTF">2022-03-21T12:13:01Z</dcterms:modified>
</cp:coreProperties>
</file>